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78" r:id="rId4"/>
    <p:sldId id="257" r:id="rId5"/>
    <p:sldId id="260" r:id="rId6"/>
    <p:sldId id="258" r:id="rId7"/>
    <p:sldId id="272" r:id="rId8"/>
    <p:sldId id="259" r:id="rId9"/>
    <p:sldId id="271" r:id="rId10"/>
    <p:sldId id="270" r:id="rId11"/>
    <p:sldId id="269" r:id="rId12"/>
    <p:sldId id="268" r:id="rId13"/>
    <p:sldId id="267" r:id="rId14"/>
    <p:sldId id="266" r:id="rId15"/>
    <p:sldId id="265" r:id="rId16"/>
    <p:sldId id="264" r:id="rId17"/>
    <p:sldId id="263" r:id="rId18"/>
    <p:sldId id="262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9" d="100"/>
          <a:sy n="99" d="100"/>
        </p:scale>
        <p:origin x="9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A003-F4FF-4B64-8FCB-B0C81140C516}" type="datetimeFigureOut">
              <a:rPr lang="en-AU" smtClean="0"/>
              <a:t>21/10/2021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5C4-7FB6-4623-A577-E3D76419D27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1360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A003-F4FF-4B64-8FCB-B0C81140C516}" type="datetimeFigureOut">
              <a:rPr lang="en-AU" smtClean="0"/>
              <a:t>21/10/2021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5C4-7FB6-4623-A577-E3D76419D27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806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A003-F4FF-4B64-8FCB-B0C81140C516}" type="datetimeFigureOut">
              <a:rPr lang="en-AU" smtClean="0"/>
              <a:t>21/10/2021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5C4-7FB6-4623-A577-E3D76419D27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328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A003-F4FF-4B64-8FCB-B0C81140C516}" type="datetimeFigureOut">
              <a:rPr lang="en-AU" smtClean="0"/>
              <a:t>21/10/2021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5C4-7FB6-4623-A577-E3D76419D27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1621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A003-F4FF-4B64-8FCB-B0C81140C516}" type="datetimeFigureOut">
              <a:rPr lang="en-AU" smtClean="0"/>
              <a:t>21/10/2021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5C4-7FB6-4623-A577-E3D76419D27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309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A003-F4FF-4B64-8FCB-B0C81140C516}" type="datetimeFigureOut">
              <a:rPr lang="en-AU" smtClean="0"/>
              <a:t>21/10/2021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5C4-7FB6-4623-A577-E3D76419D27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2718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A003-F4FF-4B64-8FCB-B0C81140C516}" type="datetimeFigureOut">
              <a:rPr lang="en-AU" smtClean="0"/>
              <a:t>21/10/2021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5C4-7FB6-4623-A577-E3D76419D27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8616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A003-F4FF-4B64-8FCB-B0C81140C516}" type="datetimeFigureOut">
              <a:rPr lang="en-AU" smtClean="0"/>
              <a:t>21/10/2021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5C4-7FB6-4623-A577-E3D76419D27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783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A003-F4FF-4B64-8FCB-B0C81140C516}" type="datetimeFigureOut">
              <a:rPr lang="en-AU" smtClean="0"/>
              <a:t>21/10/2021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5C4-7FB6-4623-A577-E3D76419D27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9721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A003-F4FF-4B64-8FCB-B0C81140C516}" type="datetimeFigureOut">
              <a:rPr lang="en-AU" smtClean="0"/>
              <a:t>21/10/2021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5C4-7FB6-4623-A577-E3D76419D27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0828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A003-F4FF-4B64-8FCB-B0C81140C516}" type="datetimeFigureOut">
              <a:rPr lang="en-AU" smtClean="0"/>
              <a:t>21/10/2021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455C4-7FB6-4623-A577-E3D76419D27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0039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6A003-F4FF-4B64-8FCB-B0C81140C516}" type="datetimeFigureOut">
              <a:rPr lang="en-AU" smtClean="0"/>
              <a:t>21/10/2021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455C4-7FB6-4623-A577-E3D76419D27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540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7.MP3"/><Relationship Id="rId7" Type="http://schemas.openxmlformats.org/officeDocument/2006/relationships/image" Target="../media/image2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11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7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0.MP3"/><Relationship Id="rId7" Type="http://schemas.openxmlformats.org/officeDocument/2006/relationships/image" Target="../media/image2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13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0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3.MP3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15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microsoft.com/office/2007/relationships/media" Target="../media/media4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audio" Target="../media/media46.MP3"/><Relationship Id="rId5" Type="http://schemas.microsoft.com/office/2007/relationships/media" Target="../media/media46.MP3"/><Relationship Id="rId4" Type="http://schemas.openxmlformats.org/officeDocument/2006/relationships/audio" Target="../media/media45.MP3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8.MP3"/><Relationship Id="rId7" Type="http://schemas.openxmlformats.org/officeDocument/2006/relationships/image" Target="../media/image2.pn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17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8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2.png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microsoft.com/office/2007/relationships/media" Target="../media/media5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audio" Target="../media/media52.MP3"/><Relationship Id="rId5" Type="http://schemas.microsoft.com/office/2007/relationships/media" Target="../media/media52.MP3"/><Relationship Id="rId4" Type="http://schemas.openxmlformats.org/officeDocument/2006/relationships/audio" Target="../media/media51.MP3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54.MP3"/><Relationship Id="rId7" Type="http://schemas.openxmlformats.org/officeDocument/2006/relationships/image" Target="../media/image2.png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image" Target="../media/image20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4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2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image" Target="../media/image8.emf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slideLayout" Target="../slideLayouts/slideLayout2.xml"/><Relationship Id="rId5" Type="http://schemas.microsoft.com/office/2007/relationships/media" Target="../media/media12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P3"/><Relationship Id="rId3" Type="http://schemas.microsoft.com/office/2007/relationships/media" Target="../media/media16.MP3"/><Relationship Id="rId7" Type="http://schemas.microsoft.com/office/2007/relationships/media" Target="../media/media18.MP3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openxmlformats.org/officeDocument/2006/relationships/image" Target="../media/image2.png"/><Relationship Id="rId5" Type="http://schemas.microsoft.com/office/2007/relationships/media" Target="../media/media17.MP3"/><Relationship Id="rId10" Type="http://schemas.openxmlformats.org/officeDocument/2006/relationships/image" Target="../media/image9.emf"/><Relationship Id="rId4" Type="http://schemas.openxmlformats.org/officeDocument/2006/relationships/audio" Target="../media/media16.MP3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P3"/><Relationship Id="rId13" Type="http://schemas.microsoft.com/office/2007/relationships/media" Target="../media/media25.MP3"/><Relationship Id="rId18" Type="http://schemas.openxmlformats.org/officeDocument/2006/relationships/audio" Target="../media/media27.MP3"/><Relationship Id="rId26" Type="http://schemas.openxmlformats.org/officeDocument/2006/relationships/audio" Target="../media/media31.MP3"/><Relationship Id="rId3" Type="http://schemas.microsoft.com/office/2007/relationships/media" Target="../media/media20.MP3"/><Relationship Id="rId21" Type="http://schemas.microsoft.com/office/2007/relationships/media" Target="../media/media29.MP3"/><Relationship Id="rId34" Type="http://schemas.openxmlformats.org/officeDocument/2006/relationships/audio" Target="../media/media35.MP3"/><Relationship Id="rId7" Type="http://schemas.microsoft.com/office/2007/relationships/media" Target="../media/media22.MP3"/><Relationship Id="rId12" Type="http://schemas.openxmlformats.org/officeDocument/2006/relationships/audio" Target="../media/media24.MP3"/><Relationship Id="rId17" Type="http://schemas.microsoft.com/office/2007/relationships/media" Target="../media/media27.MP3"/><Relationship Id="rId25" Type="http://schemas.microsoft.com/office/2007/relationships/media" Target="../media/media31.MP3"/><Relationship Id="rId33" Type="http://schemas.microsoft.com/office/2007/relationships/media" Target="../media/media35.MP3"/><Relationship Id="rId2" Type="http://schemas.openxmlformats.org/officeDocument/2006/relationships/audio" Target="../media/media19.MP3"/><Relationship Id="rId16" Type="http://schemas.openxmlformats.org/officeDocument/2006/relationships/audio" Target="../media/media26.MP3"/><Relationship Id="rId20" Type="http://schemas.openxmlformats.org/officeDocument/2006/relationships/audio" Target="../media/media28.MP3"/><Relationship Id="rId29" Type="http://schemas.microsoft.com/office/2007/relationships/media" Target="../media/media33.MP3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microsoft.com/office/2007/relationships/media" Target="../media/media24.MP3"/><Relationship Id="rId24" Type="http://schemas.openxmlformats.org/officeDocument/2006/relationships/audio" Target="../media/media30.MP3"/><Relationship Id="rId32" Type="http://schemas.openxmlformats.org/officeDocument/2006/relationships/audio" Target="../media/media34.MP3"/><Relationship Id="rId37" Type="http://schemas.openxmlformats.org/officeDocument/2006/relationships/image" Target="../media/image2.png"/><Relationship Id="rId5" Type="http://schemas.microsoft.com/office/2007/relationships/media" Target="../media/media21.MP3"/><Relationship Id="rId15" Type="http://schemas.microsoft.com/office/2007/relationships/media" Target="../media/media26.MP3"/><Relationship Id="rId23" Type="http://schemas.microsoft.com/office/2007/relationships/media" Target="../media/media30.MP3"/><Relationship Id="rId28" Type="http://schemas.openxmlformats.org/officeDocument/2006/relationships/audio" Target="../media/media32.MP3"/><Relationship Id="rId36" Type="http://schemas.openxmlformats.org/officeDocument/2006/relationships/image" Target="../media/image10.emf"/><Relationship Id="rId10" Type="http://schemas.openxmlformats.org/officeDocument/2006/relationships/audio" Target="../media/media23.MP3"/><Relationship Id="rId19" Type="http://schemas.microsoft.com/office/2007/relationships/media" Target="../media/media28.MP3"/><Relationship Id="rId31" Type="http://schemas.microsoft.com/office/2007/relationships/media" Target="../media/media34.MP3"/><Relationship Id="rId4" Type="http://schemas.openxmlformats.org/officeDocument/2006/relationships/audio" Target="../media/media20.MP3"/><Relationship Id="rId9" Type="http://schemas.microsoft.com/office/2007/relationships/media" Target="../media/media23.MP3"/><Relationship Id="rId14" Type="http://schemas.openxmlformats.org/officeDocument/2006/relationships/audio" Target="../media/media25.MP3"/><Relationship Id="rId22" Type="http://schemas.openxmlformats.org/officeDocument/2006/relationships/audio" Target="../media/media29.MP3"/><Relationship Id="rId27" Type="http://schemas.microsoft.com/office/2007/relationships/media" Target="../media/media32.MP3"/><Relationship Id="rId30" Type="http://schemas.openxmlformats.org/officeDocument/2006/relationships/audio" Target="../media/media33.MP3"/><Relationship Id="rId35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7602" y="1122363"/>
            <a:ext cx="5510397" cy="2387600"/>
          </a:xfrm>
        </p:spPr>
        <p:txBody>
          <a:bodyPr/>
          <a:lstStyle/>
          <a:p>
            <a:r>
              <a:rPr lang="en-AU" dirty="0" smtClean="0"/>
              <a:t>Pintupi-Luritja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57603" cy="6858000"/>
          </a:xfrm>
          <a:prstGeom prst="rect">
            <a:avLst/>
          </a:prstGeom>
        </p:spPr>
      </p:pic>
      <p:pic>
        <p:nvPicPr>
          <p:cNvPr id="3" name="6CD0CC8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8001" y="1816601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7115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6622" y="-66675"/>
            <a:ext cx="5118755" cy="6858000"/>
          </a:xfrm>
          <a:prstGeom prst="rect">
            <a:avLst/>
          </a:prstGeom>
        </p:spPr>
      </p:pic>
      <p:pic>
        <p:nvPicPr>
          <p:cNvPr id="2" name="708494D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1625600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" name="FA70714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8298" y="4064000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1504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826" y="0"/>
            <a:ext cx="5152347" cy="6858000"/>
          </a:xfrm>
          <a:prstGeom prst="rect">
            <a:avLst/>
          </a:prstGeom>
        </p:spPr>
      </p:pic>
      <p:pic>
        <p:nvPicPr>
          <p:cNvPr id="2" name="07236A8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3025" y="1520825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43093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9210" y="0"/>
            <a:ext cx="5173579" cy="6900475"/>
          </a:xfrm>
          <a:prstGeom prst="rect">
            <a:avLst/>
          </a:prstGeom>
        </p:spPr>
      </p:pic>
      <p:pic>
        <p:nvPicPr>
          <p:cNvPr id="2" name="F254889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9675" y="1587500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" name="E055C3B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2450" y="3765550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75683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417" y="0"/>
            <a:ext cx="5131165" cy="6858000"/>
          </a:xfrm>
          <a:prstGeom prst="rect">
            <a:avLst/>
          </a:prstGeom>
        </p:spPr>
      </p:pic>
      <p:pic>
        <p:nvPicPr>
          <p:cNvPr id="2" name="6E8564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3575" y="1787525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52594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417" y="0"/>
            <a:ext cx="5131165" cy="6858000"/>
          </a:xfrm>
          <a:prstGeom prst="rect">
            <a:avLst/>
          </a:prstGeom>
        </p:spPr>
      </p:pic>
      <p:pic>
        <p:nvPicPr>
          <p:cNvPr id="2" name="F41DD6D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0532" y="177800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" name="2E5EE08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2425" y="3911600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51145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252" y="0"/>
            <a:ext cx="5141495" cy="6857680"/>
          </a:xfrm>
          <a:prstGeom prst="rect">
            <a:avLst/>
          </a:prstGeom>
        </p:spPr>
      </p:pic>
      <p:pic>
        <p:nvPicPr>
          <p:cNvPr id="2" name="140527A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30750" y="1644650"/>
            <a:ext cx="468000" cy="468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" name="FBB8016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9025" y="1644650"/>
            <a:ext cx="468000" cy="468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5" name="BF02ED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16908" y="1701800"/>
            <a:ext cx="468000" cy="4680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78566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231" y="0"/>
            <a:ext cx="5157537" cy="6871994"/>
          </a:xfrm>
          <a:prstGeom prst="rect">
            <a:avLst/>
          </a:prstGeom>
        </p:spPr>
      </p:pic>
      <p:pic>
        <p:nvPicPr>
          <p:cNvPr id="2" name="15C57A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83150" y="1530350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" name="46E003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7900" y="3987800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81606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498" y="0"/>
            <a:ext cx="5163003" cy="6858000"/>
          </a:xfrm>
          <a:prstGeom prst="rect">
            <a:avLst/>
          </a:prstGeom>
        </p:spPr>
      </p:pic>
      <p:pic>
        <p:nvPicPr>
          <p:cNvPr id="2" name="5A9B54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6900" y="4816475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8159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3221" y="-3394"/>
            <a:ext cx="5165558" cy="6861394"/>
          </a:xfrm>
          <a:prstGeom prst="rect">
            <a:avLst/>
          </a:prstGeom>
        </p:spPr>
      </p:pic>
      <p:pic>
        <p:nvPicPr>
          <p:cNvPr id="2" name="3A9C61B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19571" y="1501775"/>
            <a:ext cx="504000" cy="504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" name="54608DC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19571" y="2940050"/>
            <a:ext cx="504000" cy="504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5" name="44E0042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13221" y="4987925"/>
            <a:ext cx="504000" cy="5040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06035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1242" y="0"/>
            <a:ext cx="5149516" cy="6861306"/>
          </a:xfrm>
          <a:prstGeom prst="rect">
            <a:avLst/>
          </a:prstGeom>
        </p:spPr>
      </p:pic>
      <p:pic>
        <p:nvPicPr>
          <p:cNvPr id="2" name="9A13AA6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7175" y="2130425"/>
            <a:ext cx="540000" cy="54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" name="9F92B1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6775" y="3886265"/>
            <a:ext cx="540000" cy="5400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62122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165" y="0"/>
            <a:ext cx="5157669" cy="6858000"/>
          </a:xfrm>
          <a:prstGeom prst="rect">
            <a:avLst/>
          </a:prstGeom>
        </p:spPr>
      </p:pic>
      <p:pic>
        <p:nvPicPr>
          <p:cNvPr id="2" name="F1612E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199" y="0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02695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221" y="0"/>
            <a:ext cx="5165558" cy="6866240"/>
          </a:xfrm>
          <a:prstGeom prst="rect">
            <a:avLst/>
          </a:prstGeom>
        </p:spPr>
      </p:pic>
      <p:pic>
        <p:nvPicPr>
          <p:cNvPr id="2" name="0FE481F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7975" y="0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20698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777" y="0"/>
            <a:ext cx="5136445" cy="6858000"/>
          </a:xfrm>
          <a:prstGeom prst="rect">
            <a:avLst/>
          </a:prstGeom>
        </p:spPr>
      </p:pic>
      <p:pic>
        <p:nvPicPr>
          <p:cNvPr id="2" name="11DECFF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2850" y="1587500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" name="1AD0CC7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92700" y="4187825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38633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5133" y="0"/>
            <a:ext cx="5141734" cy="6858000"/>
          </a:xfrm>
          <a:prstGeom prst="rect">
            <a:avLst/>
          </a:prstGeom>
        </p:spPr>
      </p:pic>
      <p:pic>
        <p:nvPicPr>
          <p:cNvPr id="2" name="1D57935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9550" y="596900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" name="847AF32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92675" y="4102100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73017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231" y="0"/>
            <a:ext cx="5157537" cy="6864909"/>
          </a:xfrm>
          <a:prstGeom prst="rect">
            <a:avLst/>
          </a:prstGeom>
        </p:spPr>
      </p:pic>
      <p:pic>
        <p:nvPicPr>
          <p:cNvPr id="2" name="541AA0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5168" y="1130300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" name="7034C58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5168" y="6248400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TextBox 4"/>
          <p:cNvSpPr txBox="1"/>
          <p:nvPr/>
        </p:nvSpPr>
        <p:spPr>
          <a:xfrm>
            <a:off x="8674768" y="1266658"/>
            <a:ext cx="264093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Aboriginal Land Rights Act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8674768" y="6368534"/>
            <a:ext cx="290763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Native Title Act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852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3273" y="595"/>
            <a:ext cx="5125453" cy="6857405"/>
          </a:xfrm>
          <a:prstGeom prst="rect">
            <a:avLst/>
          </a:prstGeom>
        </p:spPr>
      </p:pic>
      <p:pic>
        <p:nvPicPr>
          <p:cNvPr id="2" name="9A975D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49126" y="595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" name="45351D4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49700" y="3429297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5" name="96E2442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49126" y="1577975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6" name="291DD3D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49700" y="5797550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7" name="305CAC7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49126" y="4559300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87878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3273" y="0"/>
            <a:ext cx="5125453" cy="6864446"/>
          </a:xfrm>
          <a:prstGeom prst="rect">
            <a:avLst/>
          </a:prstGeom>
        </p:spPr>
      </p:pic>
      <p:pic>
        <p:nvPicPr>
          <p:cNvPr id="2" name="7103FBF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075" y="1530350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" name="90A95D4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49126" y="130175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5" name="C5D70F8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075" y="5045075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6" name="2DF0B489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49126" y="2736898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418387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549747" y="0"/>
            <a:ext cx="5092505" cy="6858000"/>
          </a:xfrm>
          <a:prstGeom prst="rect">
            <a:avLst/>
          </a:prstGeom>
        </p:spPr>
      </p:pic>
      <p:pic>
        <p:nvPicPr>
          <p:cNvPr id="2" name="81E3D2B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292975" y="796925"/>
            <a:ext cx="360000" cy="36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" name="3E9264D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549747" y="1587500"/>
            <a:ext cx="360000" cy="36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5" name="16C501A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549747" y="2054225"/>
            <a:ext cx="360000" cy="36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6" name="A73CE35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549747" y="2520950"/>
            <a:ext cx="360000" cy="36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7" name="63A31E8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549747" y="2959100"/>
            <a:ext cx="360000" cy="36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" name="3035A51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549747" y="3425825"/>
            <a:ext cx="360000" cy="36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9" name="1F3C5F6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549747" y="3883025"/>
            <a:ext cx="360000" cy="36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0" name="4C9653EF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549747" y="4340225"/>
            <a:ext cx="360000" cy="36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1" name="9B8237F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549747" y="4794250"/>
            <a:ext cx="360000" cy="36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2" name="A7110412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549747" y="5249862"/>
            <a:ext cx="360000" cy="36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8176D6C5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549747" y="5719762"/>
            <a:ext cx="360000" cy="36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4" name="D9AEE4AA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549747" y="6226175"/>
            <a:ext cx="360000" cy="36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5" name="C9BBAA2A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120883" y="4276725"/>
            <a:ext cx="360000" cy="36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6" name="4AB5526A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109491" y="4746625"/>
            <a:ext cx="360000" cy="36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7" name="260524D3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112862" y="5226050"/>
            <a:ext cx="360000" cy="36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8" name="9CF2BB00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109491" y="5692775"/>
            <a:ext cx="360000" cy="360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9" name="76692224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8106120" y="6162675"/>
            <a:ext cx="360000" cy="3600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398499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8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5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9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3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9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66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73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63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8</Words>
  <Application>Microsoft Office PowerPoint</Application>
  <PresentationFormat>Widescreen</PresentationFormat>
  <Paragraphs>3</Paragraphs>
  <Slides>19</Slides>
  <Notes>0</Notes>
  <HiddenSlides>0</HiddenSlides>
  <MMClips>54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Pintupi-Luritja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Central Land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Maor Lambert</dc:creator>
  <cp:lastModifiedBy>Guest Media</cp:lastModifiedBy>
  <cp:revision>14</cp:revision>
  <dcterms:created xsi:type="dcterms:W3CDTF">2021-05-05T04:55:01Z</dcterms:created>
  <dcterms:modified xsi:type="dcterms:W3CDTF">2021-10-21T02:06:30Z</dcterms:modified>
</cp:coreProperties>
</file>